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7" r:id="rId4"/>
    <p:sldId id="270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5B8C4B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599"/>
  </p:normalViewPr>
  <p:slideViewPr>
    <p:cSldViewPr>
      <p:cViewPr>
        <p:scale>
          <a:sx n="101" d="100"/>
          <a:sy n="101" d="100"/>
        </p:scale>
        <p:origin x="96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73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5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7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45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90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66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53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4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6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WORLD OF DRONE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300" dirty="0" err="1" smtClean="0">
                <a:solidFill>
                  <a:srgbClr val="54BC9B"/>
                </a:solidFill>
              </a:rPr>
              <a:t>Drone</a:t>
            </a:r>
            <a:r>
              <a:rPr lang="pt-BR" sz="3000" b="1" spc="300" dirty="0" smtClean="0">
                <a:solidFill>
                  <a:srgbClr val="54BC9B"/>
                </a:solidFill>
              </a:rPr>
              <a:t> </a:t>
            </a:r>
            <a:r>
              <a:rPr lang="pt-BR" sz="3000" b="1" spc="300" dirty="0" err="1">
                <a:solidFill>
                  <a:srgbClr val="54BC9B"/>
                </a:solidFill>
              </a:rPr>
              <a:t>Application</a:t>
            </a:r>
            <a:r>
              <a:rPr lang="pt-BR" sz="3000" b="1" spc="300" dirty="0">
                <a:solidFill>
                  <a:srgbClr val="54BC9B"/>
                </a:solidFill>
              </a:rPr>
              <a:t>: </a:t>
            </a:r>
            <a:r>
              <a:rPr lang="pt-BR" sz="3000" b="1" spc="300" dirty="0" err="1">
                <a:solidFill>
                  <a:srgbClr val="54BC9B"/>
                </a:solidFill>
              </a:rPr>
              <a:t>Agriculture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spc="100" dirty="0">
                <a:solidFill>
                  <a:srgbClr val="54BC9B"/>
                </a:solidFill>
              </a:rPr>
              <a:t>Apple </a:t>
            </a:r>
            <a:r>
              <a:rPr lang="pt-BR" sz="3000" b="1" u="sng" spc="100" dirty="0" err="1">
                <a:solidFill>
                  <a:srgbClr val="54BC9B"/>
                </a:solidFill>
              </a:rPr>
              <a:t>Orchard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Pest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Removal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pt-BR" sz="3000" b="1" spc="100" dirty="0" err="1">
                <a:solidFill>
                  <a:srgbClr val="54BC9B"/>
                </a:solidFill>
              </a:rPr>
              <a:t>apple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worm</a:t>
            </a:r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pt-BR" sz="3000" b="1" spc="100" dirty="0" err="1">
                <a:solidFill>
                  <a:schemeClr val="bg1"/>
                </a:solidFill>
              </a:rPr>
              <a:t>T</a:t>
            </a:r>
            <a:r>
              <a:rPr lang="pt-BR" sz="3000" b="1" spc="100" dirty="0" err="1" smtClean="0">
                <a:solidFill>
                  <a:schemeClr val="bg1"/>
                </a:solidFill>
              </a:rPr>
              <a:t>reatment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pt-BR" sz="3000" b="1" spc="100" dirty="0" err="1">
                <a:solidFill>
                  <a:srgbClr val="54BC9B"/>
                </a:solidFill>
              </a:rPr>
              <a:t>Mixture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using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insecticid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Decis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Mega</a:t>
            </a:r>
            <a:r>
              <a:rPr lang="pt-BR" sz="3000" b="1" spc="100" dirty="0">
                <a:solidFill>
                  <a:srgbClr val="54BC9B"/>
                </a:solidFill>
              </a:rPr>
              <a:t> 50 EW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Products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for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Treating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Pests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Diseases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in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spc="100" dirty="0" err="1">
                <a:solidFill>
                  <a:srgbClr val="54BC9B"/>
                </a:solidFill>
              </a:rPr>
              <a:t>Mulberry</a:t>
            </a:r>
            <a:r>
              <a:rPr lang="pt-BR" sz="3000" b="1" u="sng" spc="100" dirty="0">
                <a:solidFill>
                  <a:srgbClr val="54BC9B"/>
                </a:solidFill>
              </a:rPr>
              <a:t> </a:t>
            </a:r>
            <a:r>
              <a:rPr lang="pt-BR" sz="3000" b="1" u="sng" spc="100" dirty="0" err="1">
                <a:solidFill>
                  <a:srgbClr val="54BC9B"/>
                </a:solidFill>
              </a:rPr>
              <a:t>Orchard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Pest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Removal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pt-BR" sz="3000" b="1" spc="100" dirty="0" err="1">
                <a:solidFill>
                  <a:srgbClr val="54BC9B"/>
                </a:solidFill>
              </a:rPr>
              <a:t>Hyphantria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cunea</a:t>
            </a:r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Treatment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pt-BR" sz="3000" b="1" spc="100" dirty="0">
                <a:solidFill>
                  <a:srgbClr val="54BC9B"/>
                </a:solidFill>
              </a:rPr>
              <a:t>Spray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 smtClean="0">
                <a:solidFill>
                  <a:srgbClr val="54BC9B"/>
                </a:solidFill>
              </a:rPr>
              <a:t>Insecticide</a:t>
            </a:r>
            <a:r>
              <a:rPr lang="pt-BR" sz="3000" b="1" spc="100" dirty="0" smtClean="0">
                <a:solidFill>
                  <a:srgbClr val="54BC9B"/>
                </a:solidFill>
              </a:rPr>
              <a:t> CALYPSO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Products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for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Treating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Pests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Diseases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in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7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smtClean="0">
                <a:solidFill>
                  <a:srgbClr val="54BC9B"/>
                </a:solidFill>
              </a:rPr>
              <a:t>In </a:t>
            </a:r>
            <a:r>
              <a:rPr lang="pt-BR" sz="3000" b="1" spc="100" dirty="0" err="1">
                <a:solidFill>
                  <a:srgbClr val="54BC9B"/>
                </a:solidFill>
              </a:rPr>
              <a:t>addition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 err="1">
                <a:solidFill>
                  <a:srgbClr val="54BC9B"/>
                </a:solidFill>
              </a:rPr>
              <a:t>drone</a:t>
            </a:r>
            <a:r>
              <a:rPr lang="pt-BR" sz="3000" b="1" spc="100" dirty="0">
                <a:solidFill>
                  <a:srgbClr val="54BC9B"/>
                </a:solidFill>
              </a:rPr>
              <a:t> in </a:t>
            </a:r>
            <a:r>
              <a:rPr lang="pt-BR" sz="3000" b="1" spc="100" dirty="0" err="1">
                <a:solidFill>
                  <a:srgbClr val="54BC9B"/>
                </a:solidFill>
              </a:rPr>
              <a:t>agriculture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can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used</a:t>
            </a:r>
            <a:r>
              <a:rPr lang="pt-BR" sz="3000" b="1" spc="100" dirty="0">
                <a:solidFill>
                  <a:srgbClr val="54BC9B"/>
                </a:solidFill>
              </a:rPr>
              <a:t> for </a:t>
            </a:r>
            <a:r>
              <a:rPr lang="pt-BR" sz="3000" b="1" spc="100" dirty="0" err="1">
                <a:solidFill>
                  <a:srgbClr val="54BC9B"/>
                </a:solidFill>
              </a:rPr>
              <a:t>identifying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pt-BR" sz="3000" b="1" spc="100" dirty="0" err="1">
                <a:solidFill>
                  <a:schemeClr val="bg1"/>
                </a:solidFill>
              </a:rPr>
              <a:t>moisture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deficit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area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 err="1">
                <a:solidFill>
                  <a:schemeClr val="bg1"/>
                </a:solidFill>
              </a:rPr>
              <a:t>deforestation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land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reclamation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Application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Agriculture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808721" y="4710271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err="1" smtClean="0">
                <a:solidFill>
                  <a:schemeClr val="bg1"/>
                </a:solidFill>
              </a:rPr>
              <a:t>Japanese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farmers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have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been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using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Yamaha's</a:t>
            </a:r>
            <a:r>
              <a:rPr lang="pt-BR" sz="3000" b="1" spc="100" dirty="0">
                <a:solidFill>
                  <a:schemeClr val="bg1"/>
                </a:solidFill>
              </a:rPr>
              <a:t> R-50 </a:t>
            </a:r>
            <a:r>
              <a:rPr lang="pt-BR" sz="3000" b="1" spc="100" dirty="0" err="1">
                <a:solidFill>
                  <a:schemeClr val="bg1"/>
                </a:solidFill>
              </a:rPr>
              <a:t>and</a:t>
            </a:r>
            <a:r>
              <a:rPr lang="pt-BR" sz="3000" b="1" spc="100" dirty="0">
                <a:solidFill>
                  <a:schemeClr val="bg1"/>
                </a:solidFill>
              </a:rPr>
              <a:t> RMAX </a:t>
            </a:r>
            <a:r>
              <a:rPr lang="pt-BR" sz="3000" b="1" spc="100" dirty="0" err="1">
                <a:solidFill>
                  <a:schemeClr val="bg1"/>
                </a:solidFill>
              </a:rPr>
              <a:t>unmanned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helicopters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to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dust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their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crops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since</a:t>
            </a:r>
            <a:r>
              <a:rPr lang="pt-BR" sz="3000" b="1" spc="100" dirty="0">
                <a:solidFill>
                  <a:schemeClr val="bg1"/>
                </a:solidFill>
              </a:rPr>
              <a:t> 1987.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07685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spc="600" dirty="0" err="1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Application</a:t>
            </a:r>
            <a:r>
              <a:rPr lang="pt-BR" sz="3400" b="1" spc="600" dirty="0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400" b="1" spc="600" dirty="0" err="1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Agriculture</a:t>
            </a:r>
            <a:endParaRPr lang="en-US" sz="3400" dirty="0">
              <a:solidFill>
                <a:srgbClr val="5B8C4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smtClean="0">
                <a:solidFill>
                  <a:srgbClr val="54BC9B"/>
                </a:solidFill>
              </a:rPr>
              <a:t>Some </a:t>
            </a:r>
            <a:r>
              <a:rPr lang="pt-BR" sz="3000" b="1" spc="100" dirty="0" err="1">
                <a:solidFill>
                  <a:srgbClr val="54BC9B"/>
                </a:solidFill>
              </a:rPr>
              <a:t>farming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initiatives</a:t>
            </a:r>
            <a:r>
              <a:rPr lang="pt-BR" sz="3000" b="1" spc="100" dirty="0">
                <a:solidFill>
                  <a:srgbClr val="54BC9B"/>
                </a:solidFill>
              </a:rPr>
              <a:t> in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U.S. use </a:t>
            </a:r>
            <a:r>
              <a:rPr lang="pt-BR" sz="3000" b="1" spc="100" dirty="0" err="1">
                <a:solidFill>
                  <a:srgbClr val="54BC9B"/>
                </a:solidFill>
              </a:rPr>
              <a:t>UAVs</a:t>
            </a:r>
            <a:r>
              <a:rPr lang="pt-BR" sz="3000" b="1" spc="100" dirty="0">
                <a:solidFill>
                  <a:srgbClr val="54BC9B"/>
                </a:solidFill>
              </a:rPr>
              <a:t> for </a:t>
            </a:r>
            <a:r>
              <a:rPr lang="pt-BR" sz="3000" b="1" spc="100" dirty="0" err="1">
                <a:solidFill>
                  <a:srgbClr val="54BC9B"/>
                </a:solidFill>
              </a:rPr>
              <a:t>crop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spraying</a:t>
            </a:r>
            <a:r>
              <a:rPr lang="pt-BR" sz="3000" b="1" spc="100" dirty="0">
                <a:solidFill>
                  <a:srgbClr val="54BC9B"/>
                </a:solidFill>
              </a:rPr>
              <a:t>, as </a:t>
            </a:r>
            <a:r>
              <a:rPr lang="pt-BR" sz="3000" b="1" spc="100" dirty="0" err="1">
                <a:solidFill>
                  <a:srgbClr val="54BC9B"/>
                </a:solidFill>
              </a:rPr>
              <a:t>they</a:t>
            </a:r>
            <a:r>
              <a:rPr lang="pt-BR" sz="3000" b="1" spc="100" dirty="0">
                <a:solidFill>
                  <a:srgbClr val="54BC9B"/>
                </a:solidFill>
              </a:rPr>
              <a:t> are </a:t>
            </a:r>
            <a:r>
              <a:rPr lang="pt-BR" sz="3000" b="1" spc="100" dirty="0" err="1">
                <a:solidFill>
                  <a:srgbClr val="54BC9B"/>
                </a:solidFill>
              </a:rPr>
              <a:t>often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cheaper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than</a:t>
            </a:r>
            <a:r>
              <a:rPr lang="pt-BR" sz="3000" b="1" spc="100" dirty="0">
                <a:solidFill>
                  <a:srgbClr val="54BC9B"/>
                </a:solidFill>
              </a:rPr>
              <a:t> a </a:t>
            </a:r>
            <a:r>
              <a:rPr lang="pt-BR" sz="3000" b="1" spc="100" dirty="0" err="1">
                <a:solidFill>
                  <a:srgbClr val="54BC9B"/>
                </a:solidFill>
              </a:rPr>
              <a:t>full-sized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helicopter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Application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Agriculture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>
                <a:solidFill>
                  <a:srgbClr val="54BC9B"/>
                </a:solidFill>
              </a:rPr>
              <a:t>UAV are </a:t>
            </a:r>
            <a:r>
              <a:rPr lang="pt-BR" sz="3000" b="1" spc="100" dirty="0" err="1">
                <a:solidFill>
                  <a:srgbClr val="54BC9B"/>
                </a:solidFill>
              </a:rPr>
              <a:t>also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now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becoming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invaluable</a:t>
            </a:r>
            <a:r>
              <a:rPr lang="pt-BR" sz="3000" b="1" spc="100" dirty="0">
                <a:solidFill>
                  <a:srgbClr val="54BC9B"/>
                </a:solidFill>
              </a:rPr>
              <a:t> tool </a:t>
            </a:r>
            <a:r>
              <a:rPr lang="pt-BR" sz="3000" b="1" spc="100" dirty="0" err="1">
                <a:solidFill>
                  <a:srgbClr val="54BC9B"/>
                </a:solidFill>
              </a:rPr>
              <a:t>by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farmers</a:t>
            </a:r>
            <a:r>
              <a:rPr lang="pt-BR" sz="3000" b="1" spc="100" dirty="0">
                <a:solidFill>
                  <a:srgbClr val="54BC9B"/>
                </a:solidFill>
              </a:rPr>
              <a:t> in </a:t>
            </a:r>
            <a:r>
              <a:rPr lang="pt-BR" sz="3000" b="1" spc="100" dirty="0" err="1">
                <a:solidFill>
                  <a:srgbClr val="54BC9B"/>
                </a:solidFill>
              </a:rPr>
              <a:t>other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aspect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farming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 err="1">
                <a:solidFill>
                  <a:srgbClr val="54BC9B"/>
                </a:solidFill>
              </a:rPr>
              <a:t>such</a:t>
            </a:r>
            <a:r>
              <a:rPr lang="pt-BR" sz="3000" b="1" spc="100" dirty="0">
                <a:solidFill>
                  <a:srgbClr val="54BC9B"/>
                </a:solidFill>
              </a:rPr>
              <a:t> as </a:t>
            </a:r>
            <a:r>
              <a:rPr lang="pt-BR" sz="3000" b="1" spc="100" dirty="0" err="1">
                <a:solidFill>
                  <a:schemeClr val="bg1"/>
                </a:solidFill>
              </a:rPr>
              <a:t>monitoring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livestock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 err="1">
                <a:solidFill>
                  <a:schemeClr val="bg1"/>
                </a:solidFill>
              </a:rPr>
              <a:t>crops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water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levels</a:t>
            </a:r>
            <a:r>
              <a:rPr lang="pt-BR" sz="3000" b="1" spc="100" dirty="0">
                <a:solidFill>
                  <a:srgbClr val="54BC9B"/>
                </a:solidFill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Application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Agriculture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77281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>
                <a:solidFill>
                  <a:srgbClr val="54BC9B"/>
                </a:solidFill>
              </a:rPr>
              <a:t>The </a:t>
            </a:r>
            <a:r>
              <a:rPr lang="pt-BR" sz="3000" b="1" spc="100" dirty="0">
                <a:solidFill>
                  <a:schemeClr val="bg1"/>
                </a:solidFill>
              </a:rPr>
              <a:t>core </a:t>
            </a:r>
            <a:r>
              <a:rPr lang="pt-BR" sz="3000" b="1" spc="100" dirty="0" err="1">
                <a:solidFill>
                  <a:schemeClr val="bg1"/>
                </a:solidFill>
              </a:rPr>
              <a:t>applications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in </a:t>
            </a:r>
            <a:r>
              <a:rPr lang="pt-BR" sz="3000" b="1" spc="100" dirty="0" err="1">
                <a:solidFill>
                  <a:srgbClr val="54BC9B"/>
                </a:solidFill>
              </a:rPr>
              <a:t>agriculture</a:t>
            </a:r>
            <a:r>
              <a:rPr lang="pt-BR" sz="3000" b="1" spc="100" dirty="0">
                <a:solidFill>
                  <a:srgbClr val="54BC9B"/>
                </a:solidFill>
              </a:rPr>
              <a:t> are: </a:t>
            </a:r>
            <a:r>
              <a:rPr lang="pt-BR" sz="3000" b="1" spc="100" dirty="0" err="1">
                <a:solidFill>
                  <a:srgbClr val="54BC9B"/>
                </a:solidFill>
              </a:rPr>
              <a:t>identify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pests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harmful</a:t>
            </a:r>
            <a:r>
              <a:rPr lang="pt-BR" sz="3000" b="1" spc="100" dirty="0">
                <a:solidFill>
                  <a:srgbClr val="54BC9B"/>
                </a:solidFill>
              </a:rPr>
              <a:t> natural </a:t>
            </a:r>
            <a:r>
              <a:rPr lang="pt-BR" sz="3000" b="1" spc="100" dirty="0" err="1">
                <a:solidFill>
                  <a:srgbClr val="54BC9B"/>
                </a:solidFill>
              </a:rPr>
              <a:t>factors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that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occur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each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year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affect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yield</a:t>
            </a:r>
            <a:r>
              <a:rPr lang="pt-BR" sz="3000" b="1" spc="100" dirty="0">
                <a:solidFill>
                  <a:srgbClr val="54BC9B"/>
                </a:solidFill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Application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Agriculture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17553"/>
            <a:ext cx="4320480" cy="2882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err="1">
                <a:solidFill>
                  <a:srgbClr val="54BC9B"/>
                </a:solidFill>
              </a:rPr>
              <a:t>Sophisticated</a:t>
            </a:r>
            <a:r>
              <a:rPr lang="pt-BR" sz="3000" b="1" spc="100" dirty="0">
                <a:solidFill>
                  <a:srgbClr val="54BC9B"/>
                </a:solidFill>
              </a:rPr>
              <a:t> UAV </a:t>
            </a:r>
            <a:r>
              <a:rPr lang="pt-BR" sz="3000" b="1" spc="100" dirty="0" err="1">
                <a:solidFill>
                  <a:srgbClr val="54BC9B"/>
                </a:solidFill>
              </a:rPr>
              <a:t>have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also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been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used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to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create</a:t>
            </a:r>
            <a:r>
              <a:rPr lang="pt-BR" sz="3000" b="1" spc="100" dirty="0">
                <a:solidFill>
                  <a:schemeClr val="bg1"/>
                </a:solidFill>
              </a:rPr>
              <a:t> 3D </a:t>
            </a:r>
            <a:r>
              <a:rPr lang="pt-BR" sz="3000" b="1" spc="100" dirty="0" err="1">
                <a:solidFill>
                  <a:schemeClr val="bg1"/>
                </a:solidFill>
              </a:rPr>
              <a:t>images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landscape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to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plan</a:t>
            </a:r>
            <a:r>
              <a:rPr lang="pt-BR" sz="3000" b="1" spc="100" dirty="0">
                <a:solidFill>
                  <a:srgbClr val="54BC9B"/>
                </a:solidFill>
              </a:rPr>
              <a:t> for future </a:t>
            </a:r>
            <a:r>
              <a:rPr lang="pt-BR" sz="3000" b="1" spc="100" dirty="0" err="1">
                <a:solidFill>
                  <a:srgbClr val="54BC9B"/>
                </a:solidFill>
              </a:rPr>
              <a:t>expansions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upgrading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Application</a:t>
            </a:r>
            <a:r>
              <a:rPr lang="pt-B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: </a:t>
            </a:r>
            <a:r>
              <a:rPr lang="pt-BR" sz="34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Agriculture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8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977221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spc="100" dirty="0" err="1">
                <a:solidFill>
                  <a:srgbClr val="54BC9B"/>
                </a:solidFill>
              </a:rPr>
              <a:t>Cabbage</a:t>
            </a:r>
            <a:r>
              <a:rPr lang="pt-BR" sz="3000" b="1" u="sng" spc="100" dirty="0">
                <a:solidFill>
                  <a:srgbClr val="54BC9B"/>
                </a:solidFill>
              </a:rPr>
              <a:t> </a:t>
            </a:r>
            <a:r>
              <a:rPr lang="pt-BR" sz="3000" b="1" u="sng" spc="100" dirty="0" err="1" smtClean="0">
                <a:solidFill>
                  <a:srgbClr val="54BC9B"/>
                </a:solidFill>
              </a:rPr>
              <a:t>Culture</a:t>
            </a:r>
            <a:endParaRPr lang="pt-BR" sz="3000" b="1" u="sng" spc="100" dirty="0" smtClean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Pest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Removal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pt-BR" sz="3000" b="1" spc="100" dirty="0" err="1">
                <a:solidFill>
                  <a:srgbClr val="54BC9B"/>
                </a:solidFill>
              </a:rPr>
              <a:t>bite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cabbage</a:t>
            </a:r>
            <a:r>
              <a:rPr lang="pt-BR" sz="3000" b="1" spc="100" dirty="0">
                <a:solidFill>
                  <a:srgbClr val="54BC9B"/>
                </a:solidFill>
              </a:rPr>
              <a:t> (DELIA BRASSICAE) </a:t>
            </a:r>
            <a:endParaRPr lang="pt-BR" sz="3000" b="1" spc="100" dirty="0" smtClean="0">
              <a:solidFill>
                <a:srgbClr val="54BC9B"/>
              </a:solidFill>
            </a:endParaRP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Treatment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pt-BR" sz="3000" b="1" spc="100" dirty="0">
                <a:solidFill>
                  <a:srgbClr val="54BC9B"/>
                </a:solidFill>
              </a:rPr>
              <a:t>IMIDAN  50 WP -  0,1     % -  spray </a:t>
            </a:r>
            <a:r>
              <a:rPr lang="pt-BR" sz="3000" b="1" spc="100" dirty="0" err="1">
                <a:solidFill>
                  <a:srgbClr val="54BC9B"/>
                </a:solidFill>
              </a:rPr>
              <a:t>solution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  <a:p>
            <a:pPr algn="ctr"/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Products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for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Treating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Pests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Diseases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in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spc="100" dirty="0" err="1">
                <a:solidFill>
                  <a:srgbClr val="54BC9B"/>
                </a:solidFill>
              </a:rPr>
              <a:t>Peaches</a:t>
            </a:r>
            <a:r>
              <a:rPr lang="pt-BR" sz="3000" b="1" u="sng" spc="100" dirty="0">
                <a:solidFill>
                  <a:srgbClr val="54BC9B"/>
                </a:solidFill>
              </a:rPr>
              <a:t> </a:t>
            </a:r>
            <a:r>
              <a:rPr lang="pt-BR" sz="3000" b="1" u="sng" spc="100" dirty="0" err="1">
                <a:solidFill>
                  <a:srgbClr val="54BC9B"/>
                </a:solidFill>
              </a:rPr>
              <a:t>and</a:t>
            </a:r>
            <a:r>
              <a:rPr lang="pt-BR" sz="3000" b="1" u="sng" spc="100" dirty="0">
                <a:solidFill>
                  <a:srgbClr val="54BC9B"/>
                </a:solidFill>
              </a:rPr>
              <a:t> </a:t>
            </a:r>
            <a:r>
              <a:rPr lang="pt-BR" sz="3000" b="1" u="sng" spc="100" dirty="0" err="1">
                <a:solidFill>
                  <a:srgbClr val="54BC9B"/>
                </a:solidFill>
              </a:rPr>
              <a:t>Apricots</a:t>
            </a:r>
            <a:r>
              <a:rPr lang="pt-BR" sz="3000" b="1" u="sng" spc="100" dirty="0">
                <a:solidFill>
                  <a:srgbClr val="54BC9B"/>
                </a:solidFill>
              </a:rPr>
              <a:t> </a:t>
            </a:r>
            <a:r>
              <a:rPr lang="pt-BR" sz="3000" b="1" u="sng" spc="100" dirty="0" err="1">
                <a:solidFill>
                  <a:srgbClr val="54BC9B"/>
                </a:solidFill>
              </a:rPr>
              <a:t>Orchards</a:t>
            </a:r>
            <a:r>
              <a:rPr lang="pt-BR" sz="3000" b="1" u="sng" spc="100" dirty="0">
                <a:solidFill>
                  <a:srgbClr val="54BC9B"/>
                </a:solidFill>
              </a:rPr>
              <a:t> </a:t>
            </a:r>
          </a:p>
          <a:p>
            <a:endParaRPr lang="pt-BR" sz="3000" b="1" spc="100" dirty="0" smtClean="0">
              <a:solidFill>
                <a:srgbClr val="54BC9B"/>
              </a:solidFill>
            </a:endParaRP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Pest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Removal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pt-BR" sz="3000" b="1" spc="100" dirty="0" err="1">
                <a:solidFill>
                  <a:srgbClr val="54BC9B"/>
                </a:solidFill>
              </a:rPr>
              <a:t>striped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moth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Treatment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pt-BR" sz="3000" b="1" spc="100" dirty="0" err="1">
                <a:solidFill>
                  <a:srgbClr val="54BC9B"/>
                </a:solidFill>
              </a:rPr>
              <a:t>Mixture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based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on</a:t>
            </a:r>
            <a:r>
              <a:rPr lang="pt-BR" sz="3000" b="1" spc="100" dirty="0">
                <a:solidFill>
                  <a:srgbClr val="54BC9B"/>
                </a:solidFill>
              </a:rPr>
              <a:t> CYPERGUARD, DITHANE, EFORIA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ROVRAL 500.</a:t>
            </a:r>
          </a:p>
          <a:p>
            <a:pPr algn="ctr"/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Products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for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Treating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Pests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Diseases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in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3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spc="100" dirty="0" err="1">
                <a:solidFill>
                  <a:srgbClr val="54BC9B"/>
                </a:solidFill>
              </a:rPr>
              <a:t>Vine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Disease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Control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pt-BR" sz="3000" b="1" spc="100" dirty="0" err="1">
                <a:solidFill>
                  <a:srgbClr val="54BC9B"/>
                </a:solidFill>
              </a:rPr>
              <a:t>blight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 err="1">
                <a:solidFill>
                  <a:srgbClr val="54BC9B"/>
                </a:solidFill>
              </a:rPr>
              <a:t>powdery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mildew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gray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mold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grapes</a:t>
            </a:r>
            <a:r>
              <a:rPr lang="pt-BR" sz="3000" b="1" spc="100" dirty="0">
                <a:solidFill>
                  <a:srgbClr val="54BC9B"/>
                </a:solidFill>
              </a:rPr>
              <a:t>. </a:t>
            </a:r>
          </a:p>
          <a:p>
            <a:r>
              <a:rPr lang="pt-BR" sz="3000" b="1" spc="100" dirty="0" err="1" smtClean="0">
                <a:solidFill>
                  <a:schemeClr val="bg1"/>
                </a:solidFill>
              </a:rPr>
              <a:t>Treatment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pt-BR" sz="3000" b="1" spc="100" dirty="0" err="1">
                <a:solidFill>
                  <a:srgbClr val="54BC9B"/>
                </a:solidFill>
              </a:rPr>
              <a:t>Mixture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based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on</a:t>
            </a:r>
            <a:r>
              <a:rPr lang="pt-BR" sz="3000" b="1" spc="100" dirty="0">
                <a:solidFill>
                  <a:srgbClr val="54BC9B"/>
                </a:solidFill>
              </a:rPr>
              <a:t> CURZATE MANOX, TOPSIN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APOLLO.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Products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for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Treating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Pests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Diseases</a:t>
            </a:r>
            <a:r>
              <a:rPr lang="pt-B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in </a:t>
            </a:r>
            <a:r>
              <a:rPr lang="pt-BR" sz="3000" b="1" spc="600" dirty="0" err="1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Drones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2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327</Words>
  <Application>Microsoft Macintosh PowerPoint</Application>
  <PresentationFormat>On-screen Show (4:3)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covan</cp:lastModifiedBy>
  <cp:revision>35</cp:revision>
  <dcterms:created xsi:type="dcterms:W3CDTF">2017-03-08T21:43:37Z</dcterms:created>
  <dcterms:modified xsi:type="dcterms:W3CDTF">2017-11-18T19:00:45Z</dcterms:modified>
</cp:coreProperties>
</file>